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10" autoAdjust="0"/>
  </p:normalViewPr>
  <p:slideViewPr>
    <p:cSldViewPr snapToGrid="0" showGuides="1">
      <p:cViewPr varScale="1">
        <p:scale>
          <a:sx n="79" d="100"/>
          <a:sy n="79" d="100"/>
        </p:scale>
        <p:origin x="7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28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r>
              <a:rPr lang="en-US" sz="2400" dirty="0"/>
              <a:t>Provides relative search volume scaled from 0 to 100, indicating interest relative to the highest point in the series 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Objective: </a:t>
            </a:r>
            <a:r>
              <a:rPr lang="en-US" sz="2400" dirty="0"/>
              <a:t>To explore if Google Trends can gauge the popularity and public interest in various distance education options during and post the COVID-19 pandemic.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garnered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28" y="1052885"/>
            <a:ext cx="2996712" cy="33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52" y="1125892"/>
            <a:ext cx="3313692" cy="33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75854" y="424930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minimal time and effort.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612" y="2448500"/>
            <a:ext cx="1790549" cy="198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41" y="2448500"/>
            <a:ext cx="1948406" cy="19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RETINA research lab, funded by the OWSD, a program unit of the United Nations Educational, Scientific, and Cultural Organization (UNESCO).</a:t>
            </a:r>
          </a:p>
        </p:txBody>
      </p:sp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35" y="136525"/>
            <a:ext cx="7610765" cy="60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-7374"/>
            <a:ext cx="6172200" cy="6858000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-7374"/>
            <a:ext cx="581086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1376217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16417" y="294447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1560883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38172" y="3142932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7310"/>
            <a:ext cx="6095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4561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63908" y="2503115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3098389" y="1468550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103690" y="2687781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738171" y="1653216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1286</Words>
  <Application>Microsoft Office PowerPoint</Application>
  <PresentationFormat>Widescreen</PresentationFormat>
  <Paragraphs>163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31</cp:revision>
  <dcterms:created xsi:type="dcterms:W3CDTF">2023-03-19T09:55:50Z</dcterms:created>
  <dcterms:modified xsi:type="dcterms:W3CDTF">2024-06-17T13:18:40Z</dcterms:modified>
</cp:coreProperties>
</file>